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8" r:id="rId4"/>
    <p:sldId id="262" r:id="rId5"/>
    <p:sldId id="257" r:id="rId6"/>
    <p:sldId id="263" r:id="rId7"/>
    <p:sldId id="264" r:id="rId8"/>
    <p:sldId id="265" r:id="rId9"/>
    <p:sldId id="266" r:id="rId10"/>
    <p:sldId id="267" r:id="rId11"/>
    <p:sldId id="259" r:id="rId12"/>
    <p:sldId id="261" r:id="rId13"/>
    <p:sldId id="260" r:id="rId14"/>
  </p:sldIdLst>
  <p:sldSz cx="12192000" cy="6858000"/>
  <p:notesSz cx="6797675" cy="9929495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14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ctrTitle" hasCustomPrompt="1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sl-SI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 txBox="1">
            <a:spLocks noGrp="1"/>
          </p:cNvSpPr>
          <p:nvPr>
            <p:ph type="subTitle" idx="1" hasCustomPrompt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sl-SI"/>
              <a:t>Kliknite, če želite urediti slog podnaslova matrice</a:t>
            </a:r>
            <a:endParaRPr lang="sl-SI"/>
          </a:p>
        </p:txBody>
      </p:sp>
      <p:sp>
        <p:nvSpPr>
          <p:cNvPr id="4" name="Označba mesta datum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71C87F0-E21B-4E6D-B071-66F39F992FDF}" type="datetime1">
              <a:rPr lang="sl-SI"/>
            </a:fld>
            <a:endParaRPr lang="sl-SI"/>
          </a:p>
        </p:txBody>
      </p:sp>
      <p:sp>
        <p:nvSpPr>
          <p:cNvPr id="5" name="Označba mesta no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l-SI"/>
          </a:p>
        </p:txBody>
      </p:sp>
      <p:sp>
        <p:nvSpPr>
          <p:cNvPr id="6" name="Označba mesta številke diapozitiva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C0C0A55-74CF-4EFD-B702-073DE6E61E66}" type="slidenum">
              <a:rPr/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sl-SI"/>
              <a:t>Kliknite, če želite urediti slog naslova matrice</a:t>
            </a:r>
            <a:endParaRPr lang="sl-SI"/>
          </a:p>
        </p:txBody>
      </p:sp>
      <p:sp>
        <p:nvSpPr>
          <p:cNvPr id="3" name="Označba mesta navpičnega besedila 2"/>
          <p:cNvSpPr txBox="1"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l-SI"/>
              <a:t>Kliknite za urejanje slogov besedila matrice</a:t>
            </a:r>
            <a:endParaRPr lang="sl-SI"/>
          </a:p>
          <a:p>
            <a:pPr lvl="1"/>
            <a:r>
              <a:rPr lang="sl-SI"/>
              <a:t>Druga raven</a:t>
            </a:r>
            <a:endParaRPr lang="sl-SI"/>
          </a:p>
          <a:p>
            <a:pPr lvl="2"/>
            <a:r>
              <a:rPr lang="sl-SI"/>
              <a:t>Tretja raven</a:t>
            </a:r>
            <a:endParaRPr lang="sl-SI"/>
          </a:p>
          <a:p>
            <a:pPr lvl="3"/>
            <a:r>
              <a:rPr lang="sl-SI"/>
              <a:t>Četrta raven</a:t>
            </a:r>
            <a:endParaRPr lang="sl-SI"/>
          </a:p>
          <a:p>
            <a:pPr lvl="4"/>
            <a:r>
              <a:rPr lang="sl-SI"/>
              <a:t>Peta raven</a:t>
            </a:r>
            <a:endParaRPr lang="sl-SI"/>
          </a:p>
        </p:txBody>
      </p:sp>
      <p:sp>
        <p:nvSpPr>
          <p:cNvPr id="4" name="Označba mesta datum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B9EF7A-4F2B-45F8-BAE0-F99B8F7CA4BF}" type="datetime1">
              <a:rPr lang="sl-SI"/>
            </a:fld>
            <a:endParaRPr lang="sl-SI"/>
          </a:p>
        </p:txBody>
      </p:sp>
      <p:sp>
        <p:nvSpPr>
          <p:cNvPr id="5" name="Označba mesta no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l-SI"/>
          </a:p>
        </p:txBody>
      </p:sp>
      <p:sp>
        <p:nvSpPr>
          <p:cNvPr id="6" name="Označba mesta številke diapozitiva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EADF8AB-CF69-4FE4-8E62-1D9E21D896CD}" type="slidenum">
              <a:rPr/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 txBox="1">
            <a:spLocks noGrp="1"/>
          </p:cNvSpPr>
          <p:nvPr>
            <p:ph type="title" orient="vert" hasCustomPrompt="1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sl-SI"/>
              <a:t>Kliknite, če želite urediti slog naslova matrice</a:t>
            </a:r>
            <a:endParaRPr lang="sl-SI"/>
          </a:p>
        </p:txBody>
      </p:sp>
      <p:sp>
        <p:nvSpPr>
          <p:cNvPr id="3" name="Označba mesta navpičnega besedila 2"/>
          <p:cNvSpPr txBox="1">
            <a:spLocks noGrp="1"/>
          </p:cNvSpPr>
          <p:nvPr>
            <p:ph type="body" orient="vert" idx="1" hasCustomPrompt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l-SI"/>
              <a:t>Kliknite za urejanje slogov besedila matrice</a:t>
            </a:r>
            <a:endParaRPr lang="sl-SI"/>
          </a:p>
          <a:p>
            <a:pPr lvl="1"/>
            <a:r>
              <a:rPr lang="sl-SI"/>
              <a:t>Druga raven</a:t>
            </a:r>
            <a:endParaRPr lang="sl-SI"/>
          </a:p>
          <a:p>
            <a:pPr lvl="2"/>
            <a:r>
              <a:rPr lang="sl-SI"/>
              <a:t>Tretja raven</a:t>
            </a:r>
            <a:endParaRPr lang="sl-SI"/>
          </a:p>
          <a:p>
            <a:pPr lvl="3"/>
            <a:r>
              <a:rPr lang="sl-SI"/>
              <a:t>Četrta raven</a:t>
            </a:r>
            <a:endParaRPr lang="sl-SI"/>
          </a:p>
          <a:p>
            <a:pPr lvl="4"/>
            <a:r>
              <a:rPr lang="sl-SI"/>
              <a:t>Peta raven</a:t>
            </a:r>
            <a:endParaRPr lang="sl-SI"/>
          </a:p>
        </p:txBody>
      </p:sp>
      <p:sp>
        <p:nvSpPr>
          <p:cNvPr id="4" name="Označba mesta datum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5A8BED9-14AE-403C-BAE5-4872196BFBF4}" type="datetime1">
              <a:rPr lang="sl-SI"/>
            </a:fld>
            <a:endParaRPr lang="sl-SI"/>
          </a:p>
        </p:txBody>
      </p:sp>
      <p:sp>
        <p:nvSpPr>
          <p:cNvPr id="5" name="Označba mesta no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l-SI"/>
          </a:p>
        </p:txBody>
      </p:sp>
      <p:sp>
        <p:nvSpPr>
          <p:cNvPr id="6" name="Označba mesta številke diapozitiva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F1E6723-9720-4FCB-8F65-FA98C7F5EA4D}" type="slidenum">
              <a:rPr/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sl-SI"/>
              <a:t>Kliknite, če želite urediti slog naslova matrice</a:t>
            </a:r>
            <a:endParaRPr lang="sl-SI"/>
          </a:p>
        </p:txBody>
      </p:sp>
      <p:sp>
        <p:nvSpPr>
          <p:cNvPr id="3" name="Označba mesta vsebine 2"/>
          <p:cNvSpPr txBox="1"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l-SI"/>
              <a:t>Kliknite za urejanje slogov besedila matrice</a:t>
            </a:r>
            <a:endParaRPr lang="sl-SI"/>
          </a:p>
          <a:p>
            <a:pPr lvl="1"/>
            <a:r>
              <a:rPr lang="sl-SI"/>
              <a:t>Druga raven</a:t>
            </a:r>
            <a:endParaRPr lang="sl-SI"/>
          </a:p>
          <a:p>
            <a:pPr lvl="2"/>
            <a:r>
              <a:rPr lang="sl-SI"/>
              <a:t>Tretja raven</a:t>
            </a:r>
            <a:endParaRPr lang="sl-SI"/>
          </a:p>
          <a:p>
            <a:pPr lvl="3"/>
            <a:r>
              <a:rPr lang="sl-SI"/>
              <a:t>Četrta raven</a:t>
            </a:r>
            <a:endParaRPr lang="sl-SI"/>
          </a:p>
          <a:p>
            <a:pPr lvl="4"/>
            <a:r>
              <a:rPr lang="sl-SI"/>
              <a:t>Peta raven</a:t>
            </a:r>
            <a:endParaRPr lang="sl-SI"/>
          </a:p>
        </p:txBody>
      </p:sp>
      <p:sp>
        <p:nvSpPr>
          <p:cNvPr id="4" name="Označba mesta datum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65FC8B1-294C-4A86-A390-81431D493F30}" type="datetime1">
              <a:rPr lang="sl-SI"/>
            </a:fld>
            <a:endParaRPr lang="sl-SI"/>
          </a:p>
        </p:txBody>
      </p:sp>
      <p:sp>
        <p:nvSpPr>
          <p:cNvPr id="5" name="Označba mesta no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l-SI"/>
          </a:p>
        </p:txBody>
      </p:sp>
      <p:sp>
        <p:nvSpPr>
          <p:cNvPr id="6" name="Označba mesta številke diapozitiva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CC8D073-DA1D-4853-AF8F-B3AF8B7D3E85}" type="slidenum">
              <a:rPr/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title" hasCustomPrompt="1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sl-SI"/>
              <a:t>Kliknite, če želite urediti slog naslova matrice</a:t>
            </a:r>
            <a:endParaRPr lang="sl-SI"/>
          </a:p>
        </p:txBody>
      </p:sp>
      <p:sp>
        <p:nvSpPr>
          <p:cNvPr id="3" name="Označba mesta besedila 2"/>
          <p:cNvSpPr txBox="1">
            <a:spLocks noGrp="1"/>
          </p:cNvSpPr>
          <p:nvPr>
            <p:ph type="body" idx="1" hasCustomPrompt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sl-SI"/>
              <a:t>Kliknite za urejanje slogov besedila matrice</a:t>
            </a:r>
            <a:endParaRPr lang="sl-SI"/>
          </a:p>
        </p:txBody>
      </p:sp>
      <p:sp>
        <p:nvSpPr>
          <p:cNvPr id="4" name="Označba mesta datum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1A5FF60-4661-4A9B-86EB-13248F5EFFBA}" type="datetime1">
              <a:rPr lang="sl-SI"/>
            </a:fld>
            <a:endParaRPr lang="sl-SI"/>
          </a:p>
        </p:txBody>
      </p:sp>
      <p:sp>
        <p:nvSpPr>
          <p:cNvPr id="5" name="Označba mesta no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l-SI"/>
          </a:p>
        </p:txBody>
      </p:sp>
      <p:sp>
        <p:nvSpPr>
          <p:cNvPr id="6" name="Označba mesta številke diapozitiva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1A06D0A-0875-4785-A3DC-6834E80726EB}" type="slidenum">
              <a:rPr/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sl-SI"/>
              <a:t>Kliknite, če želite urediti slog naslova matrice</a:t>
            </a:r>
            <a:endParaRPr lang="sl-SI"/>
          </a:p>
        </p:txBody>
      </p:sp>
      <p:sp>
        <p:nvSpPr>
          <p:cNvPr id="3" name="Označba mesta vsebine 2"/>
          <p:cNvSpPr txBox="1">
            <a:spLocks noGrp="1"/>
          </p:cNvSpPr>
          <p:nvPr>
            <p:ph idx="1" hasCustomPrompt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l-SI"/>
              <a:t>Kliknite za urejanje slogov besedila matrice</a:t>
            </a:r>
            <a:endParaRPr lang="sl-SI"/>
          </a:p>
          <a:p>
            <a:pPr lvl="1"/>
            <a:r>
              <a:rPr lang="sl-SI"/>
              <a:t>Druga raven</a:t>
            </a:r>
            <a:endParaRPr lang="sl-SI"/>
          </a:p>
          <a:p>
            <a:pPr lvl="2"/>
            <a:r>
              <a:rPr lang="sl-SI"/>
              <a:t>Tretja raven</a:t>
            </a:r>
            <a:endParaRPr lang="sl-SI"/>
          </a:p>
          <a:p>
            <a:pPr lvl="3"/>
            <a:r>
              <a:rPr lang="sl-SI"/>
              <a:t>Četrta raven</a:t>
            </a:r>
            <a:endParaRPr lang="sl-SI"/>
          </a:p>
          <a:p>
            <a:pPr lvl="4"/>
            <a:r>
              <a:rPr lang="sl-SI"/>
              <a:t>Peta raven</a:t>
            </a:r>
            <a:endParaRPr lang="sl-SI"/>
          </a:p>
        </p:txBody>
      </p:sp>
      <p:sp>
        <p:nvSpPr>
          <p:cNvPr id="4" name="Označba mesta vsebine 3"/>
          <p:cNvSpPr txBox="1">
            <a:spLocks noGrp="1"/>
          </p:cNvSpPr>
          <p:nvPr>
            <p:ph idx="2" hasCustomPrompt="1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l-SI"/>
              <a:t>Kliknite za urejanje slogov besedila matrice</a:t>
            </a:r>
            <a:endParaRPr lang="sl-SI"/>
          </a:p>
          <a:p>
            <a:pPr lvl="1"/>
            <a:r>
              <a:rPr lang="sl-SI"/>
              <a:t>Druga raven</a:t>
            </a:r>
            <a:endParaRPr lang="sl-SI"/>
          </a:p>
          <a:p>
            <a:pPr lvl="2"/>
            <a:r>
              <a:rPr lang="sl-SI"/>
              <a:t>Tretja raven</a:t>
            </a:r>
            <a:endParaRPr lang="sl-SI"/>
          </a:p>
          <a:p>
            <a:pPr lvl="3"/>
            <a:r>
              <a:rPr lang="sl-SI"/>
              <a:t>Četrta raven</a:t>
            </a:r>
            <a:endParaRPr lang="sl-SI"/>
          </a:p>
          <a:p>
            <a:pPr lvl="4"/>
            <a:r>
              <a:rPr lang="sl-SI"/>
              <a:t>Peta raven</a:t>
            </a:r>
            <a:endParaRPr lang="sl-SI"/>
          </a:p>
        </p:txBody>
      </p:sp>
      <p:sp>
        <p:nvSpPr>
          <p:cNvPr id="5" name="Označba mesta datuma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EB5A5E3-424A-4759-A97F-9B800DF57D23}" type="datetime1">
              <a:rPr lang="sl-SI"/>
            </a:fld>
            <a:endParaRPr lang="sl-SI"/>
          </a:p>
        </p:txBody>
      </p:sp>
      <p:sp>
        <p:nvSpPr>
          <p:cNvPr id="6" name="Označba mesta nog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l-SI"/>
          </a:p>
        </p:txBody>
      </p:sp>
      <p:sp>
        <p:nvSpPr>
          <p:cNvPr id="7" name="Označba mesta številke diapozitiva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8F34DA4-BA62-4DB6-9BFF-AB2CAF4ECFCE}" type="slidenum">
              <a:rPr/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title" hasCustomPrompt="1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l-SI"/>
              <a:t>Kliknite, če želite urediti slog naslova matrice</a:t>
            </a:r>
            <a:endParaRPr lang="sl-SI"/>
          </a:p>
        </p:txBody>
      </p:sp>
      <p:sp>
        <p:nvSpPr>
          <p:cNvPr id="3" name="Označba mesta besedila 2"/>
          <p:cNvSpPr txBox="1">
            <a:spLocks noGrp="1"/>
          </p:cNvSpPr>
          <p:nvPr>
            <p:ph type="body" idx="1" hasCustomPrompt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sl-SI"/>
              <a:t>Kliknite za urejanje slogov besedila matrice</a:t>
            </a:r>
            <a:endParaRPr lang="sl-SI"/>
          </a:p>
        </p:txBody>
      </p:sp>
      <p:sp>
        <p:nvSpPr>
          <p:cNvPr id="4" name="Označba mesta vsebine 3"/>
          <p:cNvSpPr txBox="1">
            <a:spLocks noGrp="1"/>
          </p:cNvSpPr>
          <p:nvPr>
            <p:ph idx="2" hasCustomPrompt="1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l-SI"/>
              <a:t>Kliknite za urejanje slogov besedila matrice</a:t>
            </a:r>
            <a:endParaRPr lang="sl-SI"/>
          </a:p>
          <a:p>
            <a:pPr lvl="1"/>
            <a:r>
              <a:rPr lang="sl-SI"/>
              <a:t>Druga raven</a:t>
            </a:r>
            <a:endParaRPr lang="sl-SI"/>
          </a:p>
          <a:p>
            <a:pPr lvl="2"/>
            <a:r>
              <a:rPr lang="sl-SI"/>
              <a:t>Tretja raven</a:t>
            </a:r>
            <a:endParaRPr lang="sl-SI"/>
          </a:p>
          <a:p>
            <a:pPr lvl="3"/>
            <a:r>
              <a:rPr lang="sl-SI"/>
              <a:t>Četrta raven</a:t>
            </a:r>
            <a:endParaRPr lang="sl-SI"/>
          </a:p>
          <a:p>
            <a:pPr lvl="4"/>
            <a:r>
              <a:rPr lang="sl-SI"/>
              <a:t>Peta raven</a:t>
            </a:r>
            <a:endParaRPr lang="sl-SI"/>
          </a:p>
        </p:txBody>
      </p:sp>
      <p:sp>
        <p:nvSpPr>
          <p:cNvPr id="5" name="Označba mesta besedila 4"/>
          <p:cNvSpPr txBox="1">
            <a:spLocks noGrp="1"/>
          </p:cNvSpPr>
          <p:nvPr>
            <p:ph type="body" idx="3" hasCustomPrompt="1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sl-SI"/>
              <a:t>Kliknite za urejanje slogov besedila matrice</a:t>
            </a:r>
            <a:endParaRPr lang="sl-SI"/>
          </a:p>
        </p:txBody>
      </p:sp>
      <p:sp>
        <p:nvSpPr>
          <p:cNvPr id="6" name="Označba mesta vsebine 5"/>
          <p:cNvSpPr txBox="1">
            <a:spLocks noGrp="1"/>
          </p:cNvSpPr>
          <p:nvPr>
            <p:ph idx="4" hasCustomPrompt="1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l-SI"/>
              <a:t>Kliknite za urejanje slogov besedila matrice</a:t>
            </a:r>
            <a:endParaRPr lang="sl-SI"/>
          </a:p>
          <a:p>
            <a:pPr lvl="1"/>
            <a:r>
              <a:rPr lang="sl-SI"/>
              <a:t>Druga raven</a:t>
            </a:r>
            <a:endParaRPr lang="sl-SI"/>
          </a:p>
          <a:p>
            <a:pPr lvl="2"/>
            <a:r>
              <a:rPr lang="sl-SI"/>
              <a:t>Tretja raven</a:t>
            </a:r>
            <a:endParaRPr lang="sl-SI"/>
          </a:p>
          <a:p>
            <a:pPr lvl="3"/>
            <a:r>
              <a:rPr lang="sl-SI"/>
              <a:t>Četrta raven</a:t>
            </a:r>
            <a:endParaRPr lang="sl-SI"/>
          </a:p>
          <a:p>
            <a:pPr lvl="4"/>
            <a:r>
              <a:rPr lang="sl-SI"/>
              <a:t>Peta raven</a:t>
            </a:r>
            <a:endParaRPr lang="sl-SI"/>
          </a:p>
        </p:txBody>
      </p:sp>
      <p:sp>
        <p:nvSpPr>
          <p:cNvPr id="7" name="Označba mesta datuma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AC76003-C97F-4160-8DE5-2A3AD96C4706}" type="datetime1">
              <a:rPr lang="sl-SI"/>
            </a:fld>
            <a:endParaRPr lang="sl-SI"/>
          </a:p>
        </p:txBody>
      </p:sp>
      <p:sp>
        <p:nvSpPr>
          <p:cNvPr id="8" name="Označba mesta noge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l-SI"/>
          </a:p>
        </p:txBody>
      </p:sp>
      <p:sp>
        <p:nvSpPr>
          <p:cNvPr id="9" name="Označba mesta številke diapozitiva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4047CA9-7AF4-411F-9A3C-999296A95F9B}" type="slidenum">
              <a:rPr/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sl-SI"/>
              <a:t>Kliknite, če želite urediti slog naslova matrice</a:t>
            </a:r>
            <a:endParaRPr lang="sl-SI"/>
          </a:p>
        </p:txBody>
      </p:sp>
      <p:sp>
        <p:nvSpPr>
          <p:cNvPr id="3" name="Označba mesta datuma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5221A47-A23F-424D-9AF1-03845BD961F0}" type="datetime1">
              <a:rPr lang="sl-SI"/>
            </a:fld>
            <a:endParaRPr lang="sl-SI"/>
          </a:p>
        </p:txBody>
      </p:sp>
      <p:sp>
        <p:nvSpPr>
          <p:cNvPr id="4" name="Označba mesta noge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l-SI"/>
          </a:p>
        </p:txBody>
      </p:sp>
      <p:sp>
        <p:nvSpPr>
          <p:cNvPr id="5" name="Označba mesta številke diapozitiva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1768870-E0B7-41EB-822E-D86B3A3E444D}" type="slidenum">
              <a:rPr/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D3B46F9-921F-4FE9-AC00-E48B3A37AF77}" type="datetime1">
              <a:rPr lang="sl-SI"/>
            </a:fld>
            <a:endParaRPr lang="sl-SI"/>
          </a:p>
        </p:txBody>
      </p:sp>
      <p:sp>
        <p:nvSpPr>
          <p:cNvPr id="3" name="Označba mesta noge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l-SI"/>
          </a:p>
        </p:txBody>
      </p:sp>
      <p:sp>
        <p:nvSpPr>
          <p:cNvPr id="4" name="Označba mesta številke diapozitiva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425C320-4B97-4FAB-ADEB-2EF6EA475432}" type="slidenum">
              <a:rPr/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title" hasCustomPrompt="1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sl-SI"/>
              <a:t>Kliknite, če želite urediti slog naslova matrice</a:t>
            </a:r>
            <a:endParaRPr lang="sl-SI"/>
          </a:p>
        </p:txBody>
      </p:sp>
      <p:sp>
        <p:nvSpPr>
          <p:cNvPr id="3" name="Označba mesta vsebine 2"/>
          <p:cNvSpPr txBox="1">
            <a:spLocks noGrp="1"/>
          </p:cNvSpPr>
          <p:nvPr>
            <p:ph idx="1" hasCustomPrompt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l-SI"/>
              <a:t>Kliknite za urejanje slogov besedila matrice</a:t>
            </a:r>
            <a:endParaRPr lang="sl-SI"/>
          </a:p>
          <a:p>
            <a:pPr lvl="1"/>
            <a:r>
              <a:rPr lang="sl-SI"/>
              <a:t>Druga raven</a:t>
            </a:r>
            <a:endParaRPr lang="sl-SI"/>
          </a:p>
          <a:p>
            <a:pPr lvl="2"/>
            <a:r>
              <a:rPr lang="sl-SI"/>
              <a:t>Tretja raven</a:t>
            </a:r>
            <a:endParaRPr lang="sl-SI"/>
          </a:p>
          <a:p>
            <a:pPr lvl="3"/>
            <a:r>
              <a:rPr lang="sl-SI"/>
              <a:t>Četrta raven</a:t>
            </a:r>
            <a:endParaRPr lang="sl-SI"/>
          </a:p>
          <a:p>
            <a:pPr lvl="4"/>
            <a:r>
              <a:rPr lang="sl-SI"/>
              <a:t>Peta raven</a:t>
            </a:r>
            <a:endParaRPr lang="sl-SI"/>
          </a:p>
        </p:txBody>
      </p:sp>
      <p:sp>
        <p:nvSpPr>
          <p:cNvPr id="4" name="Označba mesta besedila 3"/>
          <p:cNvSpPr txBox="1">
            <a:spLocks noGrp="1"/>
          </p:cNvSpPr>
          <p:nvPr>
            <p:ph type="body" idx="2" hasCustomPrompt="1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sl-SI"/>
              <a:t>Kliknite za urejanje slogov besedila matrice</a:t>
            </a:r>
            <a:endParaRPr lang="sl-SI"/>
          </a:p>
        </p:txBody>
      </p:sp>
      <p:sp>
        <p:nvSpPr>
          <p:cNvPr id="5" name="Označba mesta datuma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AA98D93-3F7C-4B9E-A375-E42B5BC689A0}" type="datetime1">
              <a:rPr lang="sl-SI"/>
            </a:fld>
            <a:endParaRPr lang="sl-SI"/>
          </a:p>
        </p:txBody>
      </p:sp>
      <p:sp>
        <p:nvSpPr>
          <p:cNvPr id="6" name="Označba mesta nog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l-SI"/>
          </a:p>
        </p:txBody>
      </p:sp>
      <p:sp>
        <p:nvSpPr>
          <p:cNvPr id="7" name="Označba mesta številke diapozitiva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3463A9A-08A5-40C2-975B-395E77B79155}" type="slidenum">
              <a:rPr/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title" hasCustomPrompt="1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sl-SI"/>
              <a:t>Kliknite, če želite urediti slog naslova matrice</a:t>
            </a:r>
            <a:endParaRPr lang="sl-SI"/>
          </a:p>
        </p:txBody>
      </p:sp>
      <p:sp>
        <p:nvSpPr>
          <p:cNvPr id="3" name="Označba mesta slike 2"/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sl-SI"/>
          </a:p>
        </p:txBody>
      </p:sp>
      <p:sp>
        <p:nvSpPr>
          <p:cNvPr id="4" name="Označba mesta besedila 3"/>
          <p:cNvSpPr txBox="1">
            <a:spLocks noGrp="1"/>
          </p:cNvSpPr>
          <p:nvPr>
            <p:ph type="body" idx="2" hasCustomPrompt="1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sl-SI"/>
              <a:t>Kliknite za urejanje slogov besedila matrice</a:t>
            </a:r>
            <a:endParaRPr lang="sl-SI"/>
          </a:p>
        </p:txBody>
      </p:sp>
      <p:sp>
        <p:nvSpPr>
          <p:cNvPr id="5" name="Označba mesta datuma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99BD305-CC58-4FC7-A440-27ECBF85047B}" type="datetime1">
              <a:rPr lang="sl-SI"/>
            </a:fld>
            <a:endParaRPr lang="sl-SI"/>
          </a:p>
        </p:txBody>
      </p:sp>
      <p:sp>
        <p:nvSpPr>
          <p:cNvPr id="6" name="Označba mesta nog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l-SI"/>
          </a:p>
        </p:txBody>
      </p:sp>
      <p:sp>
        <p:nvSpPr>
          <p:cNvPr id="7" name="Označba mesta številke diapozitiva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2D7AB67-FE2F-4570-A099-664D6B24E54A}" type="slidenum">
              <a:rPr/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sl-SI"/>
              <a:t>Kliknite, če želite urediti slog naslova matrice</a:t>
            </a:r>
            <a:endParaRPr lang="sl-SI"/>
          </a:p>
        </p:txBody>
      </p:sp>
      <p:sp>
        <p:nvSpPr>
          <p:cNvPr id="3" name="Označba mesta besedila 2"/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sl-SI"/>
              <a:t>Kliknite za urejanje slogov besedila matrice</a:t>
            </a:r>
            <a:endParaRPr lang="sl-SI"/>
          </a:p>
          <a:p>
            <a:pPr lvl="1"/>
            <a:r>
              <a:rPr lang="sl-SI"/>
              <a:t>Druga raven</a:t>
            </a:r>
            <a:endParaRPr lang="sl-SI"/>
          </a:p>
          <a:p>
            <a:pPr lvl="2"/>
            <a:r>
              <a:rPr lang="sl-SI"/>
              <a:t>Tretja raven</a:t>
            </a:r>
            <a:endParaRPr lang="sl-SI"/>
          </a:p>
          <a:p>
            <a:pPr lvl="3"/>
            <a:r>
              <a:rPr lang="sl-SI"/>
              <a:t>Četrta raven</a:t>
            </a:r>
            <a:endParaRPr lang="sl-SI"/>
          </a:p>
          <a:p>
            <a:pPr lvl="4"/>
            <a:r>
              <a:rPr lang="sl-SI"/>
              <a:t>Peta raven</a:t>
            </a:r>
            <a:endParaRPr lang="sl-SI"/>
          </a:p>
        </p:txBody>
      </p:sp>
      <p:sp>
        <p:nvSpPr>
          <p:cNvPr id="4" name="Označba mesta datuma 3"/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sl-SI" sz="1200" b="0" i="0" u="none" strike="noStrike" kern="1200" cap="none" spc="0" baseline="0">
                <a:solidFill>
                  <a:srgbClr val="898989"/>
                </a:solidFill>
                <a:uFillTx/>
                <a:latin typeface="Calibri" panose="020F0502020204030204"/>
              </a:defRPr>
            </a:lvl1pPr>
          </a:lstStyle>
          <a:p>
            <a:pPr lvl="0"/>
            <a:fld id="{B9162764-C2AB-4A36-A4E4-BD26A394EE45}" type="datetime1">
              <a:rPr lang="sl-SI"/>
            </a:fld>
            <a:endParaRPr lang="sl-SI"/>
          </a:p>
        </p:txBody>
      </p:sp>
      <p:sp>
        <p:nvSpPr>
          <p:cNvPr id="5" name="Označba mesta noge 4"/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sl-SI" sz="1200" b="0" i="0" u="none" strike="noStrike" kern="1200" cap="none" spc="0" baseline="0">
                <a:solidFill>
                  <a:srgbClr val="898989"/>
                </a:solidFill>
                <a:uFillTx/>
                <a:latin typeface="Calibri" panose="020F0502020204030204"/>
              </a:defRPr>
            </a:lvl1pPr>
          </a:lstStyle>
          <a:p>
            <a:pPr lvl="0"/>
            <a:endParaRPr lang="sl-SI"/>
          </a:p>
        </p:txBody>
      </p:sp>
      <p:sp>
        <p:nvSpPr>
          <p:cNvPr id="6" name="Označba mesta številke diapozitiva 5"/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sl-SI" sz="1200" b="0" i="0" u="none" strike="noStrike" kern="1200" cap="none" spc="0" baseline="0">
                <a:solidFill>
                  <a:srgbClr val="898989"/>
                </a:solidFill>
                <a:uFillTx/>
                <a:latin typeface="Calibri" panose="020F0502020204030204"/>
              </a:defRPr>
            </a:lvl1pPr>
          </a:lstStyle>
          <a:p>
            <a:pPr lvl="0"/>
            <a:fld id="{B0BD4576-9540-45E3-85DD-92404F0E207A}" type="slidenum">
              <a:rPr/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defRPr lang="sl-SI" sz="4400" b="0" i="0" u="none" strike="noStrike" kern="1200" cap="none" spc="0" baseline="0">
          <a:solidFill>
            <a:srgbClr val="000000"/>
          </a:solidFill>
          <a:uFillTx/>
          <a:latin typeface="Calibri Light" panose="020F0302020204030204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anose="020B0604020202020204" pitchFamily="34"/>
        <a:buChar char="•"/>
        <a:defRPr lang="sl-SI" sz="2800" b="0" i="0" u="none" strike="noStrike" kern="1200" cap="none" spc="0" baseline="0">
          <a:solidFill>
            <a:srgbClr val="000000"/>
          </a:solidFill>
          <a:uFillTx/>
          <a:latin typeface="Calibri" panose="020F0502020204030204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anose="020B0604020202020204" pitchFamily="34"/>
        <a:buChar char="•"/>
        <a:defRPr lang="sl-SI" sz="2400" b="0" i="0" u="none" strike="noStrike" kern="1200" cap="none" spc="0" baseline="0">
          <a:solidFill>
            <a:srgbClr val="000000"/>
          </a:solidFill>
          <a:uFillTx/>
          <a:latin typeface="Calibri" panose="020F0502020204030204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anose="020B0604020202020204" pitchFamily="34"/>
        <a:buChar char="•"/>
        <a:defRPr lang="sl-SI" sz="2000" b="0" i="0" u="none" strike="noStrike" kern="1200" cap="none" spc="0" baseline="0">
          <a:solidFill>
            <a:srgbClr val="000000"/>
          </a:solidFill>
          <a:uFillTx/>
          <a:latin typeface="Calibri" panose="020F0502020204030204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anose="020B0604020202020204" pitchFamily="34"/>
        <a:buChar char="•"/>
        <a:defRPr lang="sl-SI" sz="1800" b="0" i="0" u="none" strike="noStrike" kern="1200" cap="none" spc="0" baseline="0">
          <a:solidFill>
            <a:srgbClr val="000000"/>
          </a:solidFill>
          <a:uFillTx/>
          <a:latin typeface="Calibri" panose="020F0502020204030204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anose="020B0604020202020204" pitchFamily="34"/>
        <a:buChar char="•"/>
        <a:defRPr lang="sl-SI" sz="1800" b="0" i="0" u="none" strike="noStrike" kern="1200" cap="none" spc="0" baseline="0">
          <a:solidFill>
            <a:srgbClr val="000000"/>
          </a:solidFill>
          <a:uFillTx/>
          <a:latin typeface="Calibri" panose="020F0502020204030204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37"/>
            <a:ext cx="12219213" cy="6842763"/>
          </a:xfrm>
          <a:prstGeom prst="rect">
            <a:avLst/>
          </a:prstGeom>
        </p:spPr>
      </p:pic>
      <p:sp>
        <p:nvSpPr>
          <p:cNvPr id="2" name="Naslov 1"/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1573216"/>
          </a:xfrm>
        </p:spPr>
        <p:txBody>
          <a:bodyPr/>
          <a:lstStyle/>
          <a:p>
            <a:pPr lvl="0"/>
            <a:r>
              <a:rPr lang="sl-SI" b="1" dirty="0"/>
              <a:t>MED-SODELOVANJE</a:t>
            </a:r>
            <a:endParaRPr lang="sl-SI" b="1" dirty="0"/>
          </a:p>
        </p:txBody>
      </p:sp>
      <p:sp>
        <p:nvSpPr>
          <p:cNvPr id="3" name="Podnaslov 2"/>
          <p:cNvSpPr txBox="1">
            <a:spLocks noGrp="1"/>
          </p:cNvSpPr>
          <p:nvPr>
            <p:ph type="subTitle" idx="1"/>
          </p:nvPr>
        </p:nvSpPr>
        <p:spPr>
          <a:xfrm>
            <a:off x="1524000" y="2694940"/>
            <a:ext cx="9144000" cy="2874645"/>
          </a:xfrm>
        </p:spPr>
        <p:txBody>
          <a:bodyPr>
            <a:normAutofit/>
          </a:bodyPr>
          <a:lstStyle/>
          <a:p>
            <a:pPr lvl="0"/>
            <a:r>
              <a:rPr lang="sl-SI" b="1" dirty="0" smtClean="0"/>
              <a:t>MED-POKLICNO</a:t>
            </a:r>
            <a:endParaRPr lang="sl-SI" b="1" dirty="0" smtClean="0"/>
          </a:p>
          <a:p>
            <a:pPr lvl="0"/>
            <a:r>
              <a:rPr lang="sl-SI" b="1" dirty="0" smtClean="0"/>
              <a:t>MED-ŠOLSKO  </a:t>
            </a:r>
            <a:endParaRPr lang="sl-SI" b="1" dirty="0"/>
          </a:p>
          <a:p>
            <a:pPr lvl="0"/>
            <a:r>
              <a:rPr lang="sl-SI" b="1" dirty="0"/>
              <a:t>MED-PREDMETNO  </a:t>
            </a:r>
            <a:endParaRPr lang="sl-SI" b="1" dirty="0"/>
          </a:p>
          <a:p>
            <a:pPr lvl="0"/>
            <a:r>
              <a:rPr lang="sl-SI" b="1" dirty="0" smtClean="0"/>
              <a:t>MED-GENERACIJSKO</a:t>
            </a:r>
            <a:endParaRPr lang="sl-SI" b="1" dirty="0" smtClean="0"/>
          </a:p>
          <a:p>
            <a:pPr lvl="0"/>
            <a:r>
              <a:rPr lang="sl-SI" b="1" dirty="0" smtClean="0"/>
              <a:t>https://youtu.be/e1WaET1496A</a:t>
            </a:r>
            <a:endParaRPr lang="sl-SI" b="1" dirty="0" smtClean="0"/>
          </a:p>
          <a:p>
            <a:pPr lvl="0"/>
            <a:endParaRPr lang="sl-SI" b="1" dirty="0" smtClean="0"/>
          </a:p>
          <a:p>
            <a:pPr lvl="0"/>
            <a:endParaRPr lang="sl-SI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sl-SI" sz="5400" b="1"/>
              <a:t>MED-GENERACIJSKO SODELOVANJE</a:t>
            </a:r>
            <a:endParaRPr lang="sl-SI" sz="5400" b="1"/>
          </a:p>
        </p:txBody>
      </p:sp>
      <p:sp>
        <p:nvSpPr>
          <p:cNvPr id="3" name="Označba mesta vsebine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sl-SI" b="1"/>
              <a:t>SODELOVALI SMO:</a:t>
            </a:r>
            <a:endParaRPr lang="sl-SI" b="1"/>
          </a:p>
          <a:p>
            <a:pPr marL="0" lvl="0" indent="0">
              <a:buNone/>
            </a:pPr>
            <a:endParaRPr lang="sl-SI" b="1"/>
          </a:p>
          <a:p>
            <a:pPr lvl="0">
              <a:buChar char="-"/>
            </a:pPr>
            <a:r>
              <a:rPr lang="sl-SI" b="1"/>
              <a:t>RAZREDI MED SEBOJ (OD 1. DO 9. RAZREDA)</a:t>
            </a:r>
            <a:endParaRPr lang="sl-SI" b="1"/>
          </a:p>
          <a:p>
            <a:pPr lvl="0">
              <a:buChar char="-"/>
            </a:pPr>
            <a:r>
              <a:rPr lang="sl-SI" b="1"/>
              <a:t>S ŠTUDENTI (BIVŠIMI NAŠIMI UČENCI)</a:t>
            </a:r>
            <a:endParaRPr lang="sl-SI" b="1"/>
          </a:p>
          <a:p>
            <a:pPr marL="0" lvl="0" indent="0">
              <a:buNone/>
            </a:pPr>
            <a:r>
              <a:rPr lang="sl-SI" b="1"/>
              <a:t>- S STARŠI NAŠIH UČENCEV</a:t>
            </a:r>
            <a:endParaRPr lang="sl-SI" b="1"/>
          </a:p>
          <a:p>
            <a:pPr marL="0" lvl="0" indent="0">
              <a:buNone/>
            </a:pPr>
            <a:r>
              <a:rPr lang="sl-SI" b="1"/>
              <a:t>- S STAROSTNIKI IZ DSO ŠKOFLJICA (nastop Majde Kočar) IN FUŽINE</a:t>
            </a:r>
            <a:endParaRPr lang="sl-SI" b="1"/>
          </a:p>
          <a:p>
            <a:pPr marL="0" lvl="0" indent="0">
              <a:buNone/>
            </a:pPr>
            <a:r>
              <a:rPr lang="sl-SI" b="1"/>
              <a:t>- Z RAZLIČNIMI STROKOVNJAKI </a:t>
            </a:r>
            <a:endParaRPr lang="sl-SI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1011234"/>
          </a:xfrm>
        </p:spPr>
        <p:txBody>
          <a:bodyPr/>
          <a:lstStyle/>
          <a:p>
            <a:pPr lvl="0"/>
            <a:r>
              <a:rPr lang="sl-SI" sz="5400" b="1"/>
              <a:t>ČASOVNI OKVIR</a:t>
            </a:r>
            <a:endParaRPr lang="sl-SI" sz="5400" b="1"/>
          </a:p>
        </p:txBody>
      </p:sp>
      <p:sp>
        <p:nvSpPr>
          <p:cNvPr id="3" name="Podnaslov 2"/>
          <p:cNvSpPr txBox="1">
            <a:spLocks noGrp="1"/>
          </p:cNvSpPr>
          <p:nvPr>
            <p:ph type="subTitle" idx="1"/>
          </p:nvPr>
        </p:nvSpPr>
        <p:spPr>
          <a:xfrm>
            <a:off x="1524003" y="2133596"/>
            <a:ext cx="9144000" cy="3124203"/>
          </a:xfrm>
        </p:spPr>
        <p:txBody>
          <a:bodyPr>
            <a:normAutofit lnSpcReduction="20000"/>
          </a:bodyPr>
          <a:lstStyle/>
          <a:p>
            <a:pPr lvl="0"/>
            <a:endParaRPr lang="sl-SI" b="1" dirty="0"/>
          </a:p>
          <a:p>
            <a:pPr lvl="0"/>
            <a:r>
              <a:rPr lang="sl-SI" b="1" dirty="0"/>
              <a:t>PRI PROJEKTU SMO </a:t>
            </a:r>
            <a:endParaRPr lang="sl-SI" b="1" dirty="0"/>
          </a:p>
          <a:p>
            <a:pPr lvl="0"/>
            <a:endParaRPr lang="sl-SI" b="1" dirty="0"/>
          </a:p>
          <a:p>
            <a:pPr lvl="0"/>
            <a:r>
              <a:rPr lang="sl-SI" b="1" dirty="0"/>
              <a:t>- POSNELI </a:t>
            </a:r>
            <a:r>
              <a:rPr lang="sl-SI" b="1" dirty="0" smtClean="0"/>
              <a:t>SMO NEKAJ </a:t>
            </a:r>
            <a:r>
              <a:rPr lang="sl-SI" b="1" dirty="0"/>
              <a:t>VEČ KOT </a:t>
            </a:r>
            <a:r>
              <a:rPr lang="sl-SI" b="1" dirty="0" smtClean="0"/>
              <a:t>50 POSNETKOV, POVEZANIH S POKLICNIMI POTMI</a:t>
            </a:r>
            <a:endParaRPr lang="sl-SI" b="1" dirty="0"/>
          </a:p>
          <a:p>
            <a:pPr marL="342900" lvl="0" indent="-342900">
              <a:buFontTx/>
              <a:buChar char="-"/>
            </a:pPr>
            <a:r>
              <a:rPr lang="sl-SI" b="1" dirty="0" smtClean="0"/>
              <a:t>OPRAVILI 14 INTERVJUJEV S STROKOVNJAKI</a:t>
            </a:r>
            <a:endParaRPr lang="sl-SI" b="1" dirty="0" smtClean="0"/>
          </a:p>
          <a:p>
            <a:pPr marL="342900" lvl="0" indent="-342900">
              <a:buFontTx/>
              <a:buChar char="-"/>
            </a:pPr>
            <a:r>
              <a:rPr lang="sl-SI" b="1" dirty="0" smtClean="0"/>
              <a:t>ZAČELI SMO LANSKO ŠOLSKO LETO IN REDNO IZVAJALI INTERVJUJE DO MARCA LETOS.  </a:t>
            </a:r>
            <a:endParaRPr lang="sl-SI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sl-SI" sz="5400" b="1"/>
              <a:t>PRIHODNJI PROJEKTI </a:t>
            </a:r>
            <a:endParaRPr lang="sl-SI" sz="5400" b="1"/>
          </a:p>
        </p:txBody>
      </p:sp>
      <p:sp>
        <p:nvSpPr>
          <p:cNvPr id="3" name="Označba mesta vsebine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endParaRPr lang="sl-SI" b="1" dirty="0"/>
          </a:p>
          <a:p>
            <a:pPr marL="0" lvl="0" indent="0" algn="ctr">
              <a:buNone/>
            </a:pPr>
            <a:r>
              <a:rPr lang="sl-SI" b="1" dirty="0"/>
              <a:t>V PRIHODNJEM PROJEKTU SI ŽELIMO </a:t>
            </a:r>
            <a:endParaRPr lang="sl-SI" b="1" dirty="0"/>
          </a:p>
          <a:p>
            <a:pPr marL="0" lvl="0" indent="0">
              <a:buNone/>
            </a:pPr>
            <a:endParaRPr lang="sl-SI" b="1" dirty="0"/>
          </a:p>
          <a:p>
            <a:pPr marL="0" lvl="0" indent="0" algn="ctr">
              <a:buNone/>
            </a:pPr>
            <a:r>
              <a:rPr lang="sl-SI" sz="3200" b="1" dirty="0"/>
              <a:t>MED-MESTNEGA SODELOVANJA</a:t>
            </a:r>
            <a:endParaRPr lang="sl-SI" sz="3200" b="1" dirty="0"/>
          </a:p>
          <a:p>
            <a:pPr marL="0" lvl="0" indent="0" algn="ctr">
              <a:buNone/>
            </a:pPr>
            <a:r>
              <a:rPr lang="sl-SI" b="1" dirty="0"/>
              <a:t>IN</a:t>
            </a:r>
            <a:endParaRPr lang="sl-SI" b="1" dirty="0"/>
          </a:p>
          <a:p>
            <a:pPr marL="0" lvl="0" indent="0" algn="ctr">
              <a:buNone/>
            </a:pPr>
            <a:r>
              <a:rPr lang="sl-SI" sz="3200" b="1" dirty="0"/>
              <a:t>MED-REGIJSKEGA SODELOVANJA.</a:t>
            </a:r>
            <a:endParaRPr lang="sl-SI" sz="32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sl-SI" sz="5400" b="1"/>
              <a:t>MED-ŠOLSKO SODELOVANJE</a:t>
            </a:r>
            <a:endParaRPr lang="sl-SI" sz="5400" b="1"/>
          </a:p>
        </p:txBody>
      </p:sp>
      <p:sp>
        <p:nvSpPr>
          <p:cNvPr id="3" name="Označba mesta vsebine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sl-SI" sz="3200" b="1" dirty="0"/>
              <a:t>V NAŠEM PROJEKTU SMO SODELOVALI </a:t>
            </a:r>
            <a:endParaRPr lang="sl-SI" sz="3200" b="1" dirty="0"/>
          </a:p>
          <a:p>
            <a:pPr marL="0" lvl="0" indent="0" algn="ctr">
              <a:buNone/>
            </a:pPr>
            <a:r>
              <a:rPr lang="sl-SI" sz="3200" b="1" dirty="0"/>
              <a:t>Z NASLEDNJIMI OSNOVNIMI ŠOLAMI:</a:t>
            </a:r>
            <a:endParaRPr lang="sl-SI" sz="3200" b="1" dirty="0"/>
          </a:p>
          <a:p>
            <a:pPr marL="0" lvl="0" indent="0">
              <a:buNone/>
            </a:pPr>
            <a:endParaRPr lang="sl-SI" sz="3200" b="1" dirty="0"/>
          </a:p>
          <a:p>
            <a:pPr lvl="0">
              <a:buChar char="-"/>
            </a:pPr>
            <a:r>
              <a:rPr lang="sl-SI" b="1" dirty="0" smtClean="0"/>
              <a:t>OŠ VODMAT (mi)</a:t>
            </a:r>
            <a:endParaRPr lang="sl-SI" b="1" dirty="0" smtClean="0"/>
          </a:p>
          <a:p>
            <a:pPr lvl="0">
              <a:buChar char="-"/>
            </a:pPr>
            <a:r>
              <a:rPr lang="sl-SI" b="1" dirty="0" smtClean="0"/>
              <a:t>OŠ </a:t>
            </a:r>
            <a:r>
              <a:rPr lang="sl-SI" b="1" dirty="0"/>
              <a:t>MARTINA KRPANA</a:t>
            </a:r>
            <a:endParaRPr lang="sl-SI" b="1" dirty="0"/>
          </a:p>
          <a:p>
            <a:pPr lvl="0">
              <a:buChar char="-"/>
            </a:pPr>
            <a:r>
              <a:rPr lang="sl-SI" b="1" dirty="0"/>
              <a:t>OŠ MIRANA JARCA </a:t>
            </a:r>
            <a:endParaRPr lang="sl-SI" b="1" dirty="0"/>
          </a:p>
          <a:p>
            <a:pPr lvl="0">
              <a:buChar char="-"/>
            </a:pPr>
            <a:r>
              <a:rPr lang="sl-SI" b="1" dirty="0"/>
              <a:t>OŠ </a:t>
            </a:r>
            <a:r>
              <a:rPr lang="sl-SI" b="1" dirty="0" smtClean="0"/>
              <a:t>KOLEZIJA, lokacija Splitska (OŠ BIČEVJE)</a:t>
            </a:r>
            <a:endParaRPr lang="sl-SI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/>
              <a:t>MED-PREDMETNO SODELOVANJE</a:t>
            </a:r>
            <a:endParaRPr lang="sl-SI" b="1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b="1" dirty="0" smtClean="0"/>
              <a:t>Vključili smo veliko šolskih predmetov, preko katerih smo predstavljali intervjuje strokovnjakov in različne poklice.</a:t>
            </a:r>
            <a:endParaRPr lang="sl-SI" b="1" dirty="0" smtClean="0"/>
          </a:p>
          <a:p>
            <a:r>
              <a:rPr lang="sl-SI" b="1" dirty="0" smtClean="0"/>
              <a:t>LUM (risbe, kipi, fotografije)</a:t>
            </a:r>
            <a:endParaRPr lang="sl-SI" b="1" dirty="0" smtClean="0"/>
          </a:p>
          <a:p>
            <a:r>
              <a:rPr lang="sl-SI" b="1" dirty="0" smtClean="0"/>
              <a:t>TUJI JEZIKI (predstavitve v španščini, angleščini, ruščini)</a:t>
            </a:r>
            <a:endParaRPr lang="sl-SI" b="1" dirty="0" smtClean="0"/>
          </a:p>
          <a:p>
            <a:r>
              <a:rPr lang="sl-SI" b="1" dirty="0" smtClean="0"/>
              <a:t>SLO (pesmi v rimah ob predstavitvi pesnika) </a:t>
            </a:r>
            <a:endParaRPr lang="sl-SI" b="1" dirty="0" smtClean="0"/>
          </a:p>
          <a:p>
            <a:r>
              <a:rPr lang="sl-SI" b="1" dirty="0" smtClean="0"/>
              <a:t>GUM (petje, igranje inštrumentov)</a:t>
            </a:r>
            <a:endParaRPr lang="sl-SI" b="1" dirty="0" smtClean="0"/>
          </a:p>
          <a:p>
            <a:r>
              <a:rPr lang="sl-SI" b="1" dirty="0" smtClean="0"/>
              <a:t>različni predmeti z različnimi poklici</a:t>
            </a:r>
            <a:endParaRPr lang="sl-SI" b="1" dirty="0" smtClean="0"/>
          </a:p>
          <a:p>
            <a:r>
              <a:rPr lang="sl-SI" b="1" dirty="0"/>
              <a:t>p</a:t>
            </a:r>
            <a:r>
              <a:rPr lang="sl-SI" b="1" dirty="0" smtClean="0"/>
              <a:t>redstavitve na začetku brez strokovnjakov, s PPT ali posnetki</a:t>
            </a:r>
            <a:endParaRPr lang="sl-SI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ctrTitle"/>
          </p:nvPr>
        </p:nvSpPr>
        <p:spPr>
          <a:xfrm>
            <a:off x="1524003" y="666753"/>
            <a:ext cx="9144000" cy="1809753"/>
          </a:xfrm>
        </p:spPr>
        <p:txBody>
          <a:bodyPr/>
          <a:lstStyle/>
          <a:p>
            <a:pPr lvl="0"/>
            <a:r>
              <a:rPr lang="sl-SI" sz="4800" b="1" dirty="0" smtClean="0"/>
              <a:t>MED-POKLICNO </a:t>
            </a:r>
            <a:r>
              <a:rPr lang="sl-SI" sz="4800" b="1" dirty="0"/>
              <a:t>SODELOVANJE</a:t>
            </a:r>
            <a:br>
              <a:rPr lang="sl-SI" sz="5400" b="1" dirty="0"/>
            </a:br>
            <a:endParaRPr lang="sl-SI" sz="5400" b="1" dirty="0"/>
          </a:p>
        </p:txBody>
      </p:sp>
      <p:sp>
        <p:nvSpPr>
          <p:cNvPr id="3" name="Podnaslov 2"/>
          <p:cNvSpPr txBox="1">
            <a:spLocks noGrp="1" noMove="1" noResize="1"/>
          </p:cNvSpPr>
          <p:nvPr>
            <p:ph type="subTitle" idx="1"/>
          </p:nvPr>
        </p:nvSpPr>
        <p:spPr>
          <a:xfrm>
            <a:off x="1524003" y="2476496"/>
            <a:ext cx="9144000" cy="3714749"/>
          </a:xfrm>
        </p:spPr>
        <p:txBody>
          <a:bodyPr anchorCtr="0"/>
          <a:lstStyle/>
          <a:p>
            <a:pPr lvl="0" algn="l"/>
            <a:r>
              <a:rPr lang="sl-SI" sz="3200" b="1" dirty="0"/>
              <a:t>PREDSTAVILI SMO POKLICE IZ 5 PODROČIJ:</a:t>
            </a:r>
            <a:endParaRPr lang="sl-SI" sz="3200" b="1" dirty="0"/>
          </a:p>
          <a:p>
            <a:pPr lvl="0" algn="l"/>
            <a:endParaRPr lang="sl-SI" sz="800" b="1" dirty="0"/>
          </a:p>
          <a:p>
            <a:pPr lvl="0" algn="l"/>
            <a:r>
              <a:rPr lang="sl-SI" b="1" dirty="0"/>
              <a:t>1. ZDRAVSTVO</a:t>
            </a:r>
            <a:endParaRPr lang="sl-SI" b="1" dirty="0"/>
          </a:p>
          <a:p>
            <a:pPr lvl="0" algn="l"/>
            <a:r>
              <a:rPr lang="sl-SI" b="1" dirty="0"/>
              <a:t>2. NARAVOSLOVNO-TEHNIČNO-MATEMATIČNO PODROČJE</a:t>
            </a:r>
            <a:endParaRPr lang="sl-SI" b="1" dirty="0"/>
          </a:p>
          <a:p>
            <a:pPr lvl="0" algn="l"/>
            <a:r>
              <a:rPr lang="sl-SI" b="1" dirty="0"/>
              <a:t>3. ŠOLSTVO</a:t>
            </a:r>
            <a:endParaRPr lang="sl-SI" b="1" dirty="0"/>
          </a:p>
          <a:p>
            <a:pPr lvl="0" algn="l"/>
            <a:r>
              <a:rPr lang="sl-SI" b="1" dirty="0"/>
              <a:t>4. UMETNOST</a:t>
            </a:r>
            <a:endParaRPr lang="sl-SI" b="1" dirty="0"/>
          </a:p>
          <a:p>
            <a:pPr lvl="0" algn="l"/>
            <a:r>
              <a:rPr lang="sl-SI" b="1" dirty="0"/>
              <a:t>5. ODNOSI Z LJUDMI (PR</a:t>
            </a:r>
            <a:r>
              <a:rPr lang="sl-SI" b="1" dirty="0" smtClean="0"/>
              <a:t>) in OSTALO</a:t>
            </a:r>
            <a:endParaRPr lang="sl-SI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ZDRAVSTVO</a:t>
            </a:r>
            <a:endParaRPr lang="sl-SI" b="1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72500"/>
          </a:bodyPr>
          <a:lstStyle/>
          <a:p>
            <a:pPr marL="0" indent="0">
              <a:buNone/>
            </a:pPr>
            <a:r>
              <a:rPr lang="sl-SI" b="1" dirty="0" smtClean="0"/>
              <a:t>Predstavitve staršev:</a:t>
            </a:r>
            <a:endParaRPr lang="sl-SI" b="1" dirty="0" smtClean="0"/>
          </a:p>
          <a:p>
            <a:r>
              <a:rPr lang="sl-SI" b="1" dirty="0"/>
              <a:t>z</a:t>
            </a:r>
            <a:r>
              <a:rPr lang="sl-SI" b="1" dirty="0" smtClean="0"/>
              <a:t>dravnica otorinolaringologinja</a:t>
            </a:r>
            <a:endParaRPr lang="sl-SI" b="1" dirty="0" smtClean="0"/>
          </a:p>
          <a:p>
            <a:r>
              <a:rPr lang="sl-SI" b="1" dirty="0"/>
              <a:t>d</a:t>
            </a:r>
            <a:r>
              <a:rPr lang="sl-SI" b="1" dirty="0" smtClean="0"/>
              <a:t>iplomirana medicinska sestra</a:t>
            </a:r>
            <a:endParaRPr lang="sl-SI" b="1" dirty="0" smtClean="0"/>
          </a:p>
          <a:p>
            <a:r>
              <a:rPr lang="sl-SI" b="1" dirty="0"/>
              <a:t>d</a:t>
            </a:r>
            <a:r>
              <a:rPr lang="sl-SI" b="1" dirty="0" smtClean="0"/>
              <a:t>iplomirani zdravstvenik</a:t>
            </a:r>
            <a:endParaRPr lang="sl-SI" b="1" dirty="0" smtClean="0"/>
          </a:p>
          <a:p>
            <a:r>
              <a:rPr lang="sl-SI" b="1" dirty="0"/>
              <a:t>b</a:t>
            </a:r>
            <a:r>
              <a:rPr lang="sl-SI" b="1" dirty="0" smtClean="0"/>
              <a:t>abica</a:t>
            </a:r>
            <a:endParaRPr lang="sl-SI" b="1" dirty="0" smtClean="0"/>
          </a:p>
          <a:p>
            <a:r>
              <a:rPr lang="sl-SI" b="1" dirty="0"/>
              <a:t>f</a:t>
            </a:r>
            <a:r>
              <a:rPr lang="sl-SI" b="1" dirty="0" smtClean="0"/>
              <a:t>armacevt</a:t>
            </a:r>
            <a:endParaRPr lang="sl-SI" b="1" dirty="0" smtClean="0"/>
          </a:p>
          <a:p>
            <a:pPr marL="0" indent="0">
              <a:buNone/>
            </a:pPr>
            <a:r>
              <a:rPr lang="sl-SI" b="1" dirty="0" smtClean="0"/>
              <a:t>Intervjuji z:</a:t>
            </a:r>
            <a:endParaRPr lang="sl-SI" b="1" dirty="0" smtClean="0"/>
          </a:p>
          <a:p>
            <a:r>
              <a:rPr lang="sl-SI" b="1" dirty="0" smtClean="0"/>
              <a:t>zdravnico za endokrinologijo, diabetes in presnovne bolezni</a:t>
            </a:r>
            <a:endParaRPr lang="sl-SI" b="1" dirty="0" smtClean="0"/>
          </a:p>
          <a:p>
            <a:r>
              <a:rPr lang="sl-SI" b="1" dirty="0"/>
              <a:t>b</a:t>
            </a:r>
            <a:r>
              <a:rPr lang="sl-SI" b="1" dirty="0" smtClean="0"/>
              <a:t>olnico, sošolko, ki preboleva otroškega raka</a:t>
            </a:r>
            <a:endParaRPr lang="sl-SI" b="1" dirty="0" smtClean="0"/>
          </a:p>
          <a:p>
            <a:pPr marL="0" indent="0">
              <a:buNone/>
            </a:pPr>
            <a:r>
              <a:rPr lang="sl-SI" b="1" dirty="0" smtClean="0"/>
              <a:t>Predstavitve risb: mikrobiologinje, reševalca, zobozdravnice, splošne zdravnice in pediatrinje</a:t>
            </a:r>
            <a:endParaRPr lang="sl-SI" b="1" dirty="0" smtClean="0"/>
          </a:p>
          <a:p>
            <a:endParaRPr lang="sl-SI" b="1" dirty="0" smtClean="0"/>
          </a:p>
          <a:p>
            <a:endParaRPr lang="sl-SI" b="1" dirty="0" smtClean="0"/>
          </a:p>
          <a:p>
            <a:endParaRPr lang="sl-SI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b="1" dirty="0" smtClean="0"/>
              <a:t>NARAVOSLOVNO-TEHNIČNO-MATEMATIČNO PODROČJE</a:t>
            </a:r>
            <a:br>
              <a:rPr lang="sl-SI" b="1" dirty="0" smtClean="0"/>
            </a:br>
            <a:endParaRPr lang="sl-SI" b="1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l-SI" b="1" dirty="0" smtClean="0"/>
              <a:t>Predstavitve staršev:</a:t>
            </a:r>
            <a:endParaRPr lang="sl-SI" b="1" dirty="0" smtClean="0"/>
          </a:p>
          <a:p>
            <a:r>
              <a:rPr lang="sl-SI" b="1" dirty="0"/>
              <a:t>f</a:t>
            </a:r>
            <a:r>
              <a:rPr lang="sl-SI" b="1" dirty="0" smtClean="0"/>
              <a:t>armacevt</a:t>
            </a:r>
            <a:endParaRPr lang="sl-SI" b="1" dirty="0" smtClean="0"/>
          </a:p>
          <a:p>
            <a:r>
              <a:rPr lang="sl-SI" b="1" dirty="0" smtClean="0"/>
              <a:t>prometnik</a:t>
            </a:r>
            <a:endParaRPr lang="sl-SI" b="1" dirty="0" smtClean="0"/>
          </a:p>
          <a:p>
            <a:r>
              <a:rPr lang="sl-SI" b="1" dirty="0" smtClean="0"/>
              <a:t>fotograf</a:t>
            </a:r>
            <a:endParaRPr lang="sl-SI" b="1" dirty="0" smtClean="0"/>
          </a:p>
          <a:p>
            <a:pPr marL="0" indent="0">
              <a:buNone/>
            </a:pPr>
            <a:r>
              <a:rPr lang="sl-SI" b="1" dirty="0" smtClean="0"/>
              <a:t>Intervjuji z:</a:t>
            </a:r>
            <a:endParaRPr lang="sl-SI" b="1" dirty="0" smtClean="0"/>
          </a:p>
          <a:p>
            <a:r>
              <a:rPr lang="sl-SI" b="1" dirty="0" smtClean="0"/>
              <a:t>učiteljic</a:t>
            </a:r>
            <a:r>
              <a:rPr lang="sl-SI" b="1" dirty="0" smtClean="0"/>
              <a:t>o matematike</a:t>
            </a:r>
            <a:endParaRPr lang="sl-SI" b="1" dirty="0" smtClean="0"/>
          </a:p>
          <a:p>
            <a:r>
              <a:rPr lang="sl-SI" b="1" dirty="0"/>
              <a:t>u</a:t>
            </a:r>
            <a:r>
              <a:rPr lang="sl-SI" b="1" dirty="0" smtClean="0"/>
              <a:t>čiteljico </a:t>
            </a:r>
            <a:r>
              <a:rPr lang="sl-SI" b="1" dirty="0" smtClean="0"/>
              <a:t>biologije in kemije</a:t>
            </a:r>
            <a:endParaRPr lang="sl-SI" b="1" dirty="0" smtClean="0"/>
          </a:p>
          <a:p>
            <a:pPr marL="0" indent="0">
              <a:buNone/>
            </a:pPr>
            <a:r>
              <a:rPr lang="sl-SI" b="1" dirty="0" smtClean="0"/>
              <a:t>Predstavitve risb in PPT učencev: arhitekt, oblikovalec, mikrobiolog…</a:t>
            </a:r>
            <a:endParaRPr lang="sl-SI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b="1" dirty="0" smtClean="0"/>
              <a:t>ŠOLSTVO</a:t>
            </a:r>
            <a:br>
              <a:rPr lang="sl-SI" b="1" dirty="0" smtClean="0"/>
            </a:br>
            <a:endParaRPr lang="sl-SI" b="1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75000" lnSpcReduction="20000"/>
          </a:bodyPr>
          <a:lstStyle/>
          <a:p>
            <a:pPr marL="0" indent="0">
              <a:buNone/>
            </a:pPr>
            <a:r>
              <a:rPr lang="sl-SI" b="1" dirty="0" smtClean="0"/>
              <a:t>Intervjuji z:</a:t>
            </a:r>
            <a:endParaRPr lang="sl-SI" b="1" dirty="0" smtClean="0"/>
          </a:p>
          <a:p>
            <a:r>
              <a:rPr lang="sl-SI" b="1" dirty="0" smtClean="0"/>
              <a:t>u</a:t>
            </a:r>
            <a:r>
              <a:rPr lang="sl-SI" b="1" dirty="0" smtClean="0"/>
              <a:t>čiteljico razrednega pouka</a:t>
            </a:r>
            <a:endParaRPr lang="sl-SI" b="1" dirty="0" smtClean="0"/>
          </a:p>
          <a:p>
            <a:r>
              <a:rPr lang="sl-SI" b="1" dirty="0" smtClean="0"/>
              <a:t>učiteljico biologije in kemije</a:t>
            </a:r>
            <a:endParaRPr lang="sl-SI" b="1" dirty="0" smtClean="0"/>
          </a:p>
          <a:p>
            <a:r>
              <a:rPr lang="sl-SI" b="1" dirty="0"/>
              <a:t>u</a:t>
            </a:r>
            <a:r>
              <a:rPr lang="sl-SI" b="1" dirty="0" smtClean="0"/>
              <a:t>čiteljico matematike</a:t>
            </a:r>
            <a:endParaRPr lang="sl-SI" b="1" dirty="0" smtClean="0"/>
          </a:p>
          <a:p>
            <a:r>
              <a:rPr lang="sl-SI" b="1" dirty="0"/>
              <a:t>u</a:t>
            </a:r>
            <a:r>
              <a:rPr lang="sl-SI" b="1" dirty="0" smtClean="0"/>
              <a:t>čiteljico slovenščine in ruščine</a:t>
            </a:r>
            <a:endParaRPr lang="sl-SI" b="1" dirty="0" smtClean="0"/>
          </a:p>
          <a:p>
            <a:r>
              <a:rPr lang="sl-SI" b="1" dirty="0"/>
              <a:t>u</a:t>
            </a:r>
            <a:r>
              <a:rPr lang="sl-SI" b="1" dirty="0" smtClean="0"/>
              <a:t>čiteljico angleščine</a:t>
            </a:r>
            <a:endParaRPr lang="sl-SI" b="1" dirty="0" smtClean="0"/>
          </a:p>
          <a:p>
            <a:r>
              <a:rPr lang="sl-SI" b="1" dirty="0"/>
              <a:t>š</a:t>
            </a:r>
            <a:r>
              <a:rPr lang="sl-SI" b="1" dirty="0" smtClean="0"/>
              <a:t>olsko knjižničarko</a:t>
            </a:r>
            <a:endParaRPr lang="sl-SI" b="1" dirty="0" smtClean="0"/>
          </a:p>
          <a:p>
            <a:r>
              <a:rPr lang="sl-SI" b="1" dirty="0"/>
              <a:t>u</a:t>
            </a:r>
            <a:r>
              <a:rPr lang="sl-SI" b="1" dirty="0" smtClean="0"/>
              <a:t>čiteljem športa</a:t>
            </a:r>
            <a:endParaRPr lang="sl-SI" b="1" dirty="0" smtClean="0"/>
          </a:p>
          <a:p>
            <a:r>
              <a:rPr lang="sl-SI" b="1" dirty="0"/>
              <a:t>u</a:t>
            </a:r>
            <a:r>
              <a:rPr lang="sl-SI" b="1" dirty="0" smtClean="0"/>
              <a:t>čiteljem na CŠOD</a:t>
            </a:r>
            <a:endParaRPr lang="sl-SI" b="1" dirty="0" smtClean="0"/>
          </a:p>
          <a:p>
            <a:pPr marL="0" indent="0">
              <a:buNone/>
            </a:pPr>
            <a:r>
              <a:rPr lang="sl-SI" b="1" dirty="0" smtClean="0"/>
              <a:t>Predstavitve učencev in vsakdanjega dela učiteljev v razredu (aktivnosti v razredu).</a:t>
            </a:r>
            <a:endParaRPr lang="sl-SI" b="1" dirty="0" smtClean="0"/>
          </a:p>
          <a:p>
            <a:pPr marL="0" indent="0">
              <a:buNone/>
            </a:pPr>
            <a:r>
              <a:rPr lang="sl-SI" b="1" dirty="0" smtClean="0"/>
              <a:t>Veliko </a:t>
            </a:r>
            <a:r>
              <a:rPr lang="sl-SI" b="1" dirty="0" err="1" smtClean="0"/>
              <a:t>medšolskih</a:t>
            </a:r>
            <a:r>
              <a:rPr lang="sl-SI" b="1" dirty="0" smtClean="0"/>
              <a:t> intervjujev.</a:t>
            </a:r>
            <a:endParaRPr lang="sl-SI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b="1" dirty="0" smtClean="0"/>
              <a:t>UMETNOST</a:t>
            </a:r>
            <a:br>
              <a:rPr lang="sl-SI" b="1" dirty="0" smtClean="0"/>
            </a:br>
            <a:endParaRPr lang="sl-SI" b="1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l-SI" b="1" dirty="0" smtClean="0"/>
              <a:t>Intervjuja:</a:t>
            </a:r>
            <a:endParaRPr lang="sl-SI" b="1" dirty="0" smtClean="0"/>
          </a:p>
          <a:p>
            <a:r>
              <a:rPr lang="sl-SI" b="1" dirty="0"/>
              <a:t>s</a:t>
            </a:r>
            <a:r>
              <a:rPr lang="sl-SI" b="1" dirty="0" smtClean="0"/>
              <a:t> pevcem Bojanom </a:t>
            </a:r>
            <a:r>
              <a:rPr lang="sl-SI" b="1" dirty="0" err="1" smtClean="0"/>
              <a:t>Cvjetićaninom</a:t>
            </a:r>
            <a:r>
              <a:rPr lang="sl-SI" b="1" dirty="0" smtClean="0"/>
              <a:t> </a:t>
            </a:r>
            <a:endParaRPr lang="sl-SI" b="1" dirty="0" smtClean="0"/>
          </a:p>
          <a:p>
            <a:r>
              <a:rPr lang="sl-SI" b="1" dirty="0"/>
              <a:t>z</a:t>
            </a:r>
            <a:r>
              <a:rPr lang="sl-SI" b="1" dirty="0" smtClean="0"/>
              <a:t> umetnico Majdo Kočar (pesnico, glasbenico, slikarko)</a:t>
            </a:r>
            <a:endParaRPr lang="sl-SI" b="1" dirty="0" smtClean="0"/>
          </a:p>
          <a:p>
            <a:pPr marL="0" indent="0">
              <a:buNone/>
            </a:pPr>
            <a:r>
              <a:rPr lang="sl-SI" b="1" dirty="0" smtClean="0"/>
              <a:t>Predstavitev starša:</a:t>
            </a:r>
            <a:endParaRPr lang="sl-SI" b="1" dirty="0" smtClean="0"/>
          </a:p>
          <a:p>
            <a:r>
              <a:rPr lang="sl-SI" b="1" dirty="0"/>
              <a:t>f</a:t>
            </a:r>
            <a:r>
              <a:rPr lang="sl-SI" b="1" dirty="0" smtClean="0"/>
              <a:t>otograf</a:t>
            </a:r>
            <a:endParaRPr lang="sl-SI" b="1" dirty="0" smtClean="0"/>
          </a:p>
          <a:p>
            <a:pPr marL="0" indent="0">
              <a:buNone/>
            </a:pPr>
            <a:r>
              <a:rPr lang="sl-SI" b="1" dirty="0" smtClean="0"/>
              <a:t>Predstavitvi v „živo“: učenci so se preizkušali kot: </a:t>
            </a:r>
            <a:endParaRPr lang="sl-SI" b="1" dirty="0" smtClean="0"/>
          </a:p>
          <a:p>
            <a:r>
              <a:rPr lang="sl-SI" b="1" dirty="0" smtClean="0"/>
              <a:t>kiparji</a:t>
            </a:r>
            <a:endParaRPr lang="sl-SI" b="1" dirty="0" smtClean="0"/>
          </a:p>
          <a:p>
            <a:r>
              <a:rPr lang="sl-SI" b="1" dirty="0" smtClean="0"/>
              <a:t>pesniki</a:t>
            </a:r>
            <a:endParaRPr lang="sl-SI" b="1" dirty="0" smtClean="0"/>
          </a:p>
          <a:p>
            <a:pPr marL="0" indent="0">
              <a:buNone/>
            </a:pPr>
            <a:r>
              <a:rPr lang="sl-SI" b="1" dirty="0" smtClean="0"/>
              <a:t>Predstavitve učencev: frizerka, prodajalka sladoleda, balerina, risarka </a:t>
            </a:r>
            <a:r>
              <a:rPr lang="sl-SI" b="1" dirty="0" err="1" smtClean="0"/>
              <a:t>tatujev</a:t>
            </a:r>
            <a:r>
              <a:rPr lang="sl-SI" b="1" dirty="0" smtClean="0"/>
              <a:t>, modni oblikovalec, arhitekt, ministri za srečo itd. </a:t>
            </a:r>
            <a:endParaRPr lang="sl-SI" b="1" dirty="0" smtClean="0"/>
          </a:p>
          <a:p>
            <a:endParaRPr lang="sl-SI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b="1" dirty="0" smtClean="0"/>
              <a:t>ODNOSI Z LJUDMI (PR) in OSTALO</a:t>
            </a:r>
            <a:br>
              <a:rPr lang="sl-SI" b="1" dirty="0" smtClean="0"/>
            </a:br>
            <a:endParaRPr lang="sl-SI" b="1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l-SI" b="1" dirty="0" smtClean="0"/>
              <a:t>Intervjuji:</a:t>
            </a:r>
            <a:endParaRPr lang="sl-SI" b="1" dirty="0" smtClean="0"/>
          </a:p>
          <a:p>
            <a:r>
              <a:rPr lang="sl-SI" b="1" dirty="0"/>
              <a:t>v</a:t>
            </a:r>
            <a:r>
              <a:rPr lang="sl-SI" b="1" dirty="0" smtClean="0"/>
              <a:t>odjo organizacije</a:t>
            </a:r>
            <a:r>
              <a:rPr lang="sl-SI" b="1" dirty="0"/>
              <a:t> </a:t>
            </a:r>
            <a:r>
              <a:rPr lang="sl-SI" b="1" dirty="0" smtClean="0"/>
              <a:t>v</a:t>
            </a:r>
            <a:r>
              <a:rPr lang="sl-SI" b="1" dirty="0" smtClean="0"/>
              <a:t> marketingu</a:t>
            </a:r>
            <a:endParaRPr lang="sl-SI" b="1" dirty="0" smtClean="0"/>
          </a:p>
          <a:p>
            <a:r>
              <a:rPr lang="sl-SI" b="1" dirty="0" smtClean="0"/>
              <a:t>z arheologinjo</a:t>
            </a:r>
            <a:endParaRPr lang="sl-SI" b="1" dirty="0" smtClean="0"/>
          </a:p>
          <a:p>
            <a:r>
              <a:rPr lang="sl-SI" b="1" dirty="0" smtClean="0"/>
              <a:t>s</a:t>
            </a:r>
            <a:r>
              <a:rPr lang="sl-SI" b="1" dirty="0"/>
              <a:t> </a:t>
            </a:r>
            <a:r>
              <a:rPr lang="sl-SI" b="1" dirty="0" smtClean="0"/>
              <a:t>kulturnim antropologom in etnologom</a:t>
            </a:r>
            <a:endParaRPr lang="sl-SI" b="1" dirty="0" smtClean="0"/>
          </a:p>
          <a:p>
            <a:pPr marL="0" indent="0">
              <a:buNone/>
            </a:pPr>
            <a:r>
              <a:rPr lang="sl-SI" b="1" dirty="0" smtClean="0"/>
              <a:t>Predstavitev starša:</a:t>
            </a:r>
            <a:endParaRPr lang="sl-SI" b="1" dirty="0" smtClean="0"/>
          </a:p>
          <a:p>
            <a:r>
              <a:rPr lang="sl-SI" b="1" dirty="0" smtClean="0"/>
              <a:t>pravnica</a:t>
            </a:r>
            <a:endParaRPr lang="sl-SI" b="1" dirty="0" smtClean="0"/>
          </a:p>
          <a:p>
            <a:pPr marL="0" indent="0">
              <a:buNone/>
            </a:pPr>
            <a:r>
              <a:rPr lang="sl-SI" b="1" dirty="0" smtClean="0"/>
              <a:t>Predstavitve risb vseh ostalih poklicev, ki jih nismo uspeli uvrstiti nikamor.</a:t>
            </a:r>
            <a:endParaRPr lang="sl-SI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2851</Words>
  <Application>WPS Presentation</Application>
  <PresentationFormat>Širokozaslonsko</PresentationFormat>
  <Paragraphs>130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1" baseType="lpstr">
      <vt:lpstr>Arial</vt:lpstr>
      <vt:lpstr>SimSun</vt:lpstr>
      <vt:lpstr>Wingdings</vt:lpstr>
      <vt:lpstr>Calibri</vt:lpstr>
      <vt:lpstr>Calibri Light</vt:lpstr>
      <vt:lpstr>Arial</vt:lpstr>
      <vt:lpstr>Microsoft YaHei</vt:lpstr>
      <vt:lpstr>Arial Unicode MS</vt:lpstr>
      <vt:lpstr>Officeova tema</vt:lpstr>
      <vt:lpstr>MED-SODELOVANJE</vt:lpstr>
      <vt:lpstr>MED-ŠOLSKO SODELOVANJE</vt:lpstr>
      <vt:lpstr>MED-PREDMETNO SODELOVANJE</vt:lpstr>
      <vt:lpstr>MED-POKLICNO SODELOVANJE </vt:lpstr>
      <vt:lpstr>ZDRAVSTVO</vt:lpstr>
      <vt:lpstr>NARAVOSLOVNO-TEHNIČNO-MATEMATIČNO PODROČJE </vt:lpstr>
      <vt:lpstr>ŠOLSTVO </vt:lpstr>
      <vt:lpstr>UMETNOST </vt:lpstr>
      <vt:lpstr>ODNOSI Z LJUDMI (PR) in OSTALO </vt:lpstr>
      <vt:lpstr>MED-GENERACIJSKO SODELOVANJE</vt:lpstr>
      <vt:lpstr>ČASOVNI OKVIR</vt:lpstr>
      <vt:lpstr>PRIHODNJI PROJEKTI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MED-SODELOVANJE</dc:title>
  <dc:creator>Luka Korenč</dc:creator>
  <cp:lastModifiedBy>emara</cp:lastModifiedBy>
  <cp:revision>13</cp:revision>
  <cp:lastPrinted>2022-03-24T09:25:00Z</cp:lastPrinted>
  <dcterms:created xsi:type="dcterms:W3CDTF">2022-03-22T15:03:00Z</dcterms:created>
  <dcterms:modified xsi:type="dcterms:W3CDTF">2022-03-24T11:51:45Z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9272951FC45C4465BE994E6D6024BBB9</vt:lpwstr>
  </property>
  <property fmtid="{D5CDD505-2E9C-101B-9397-08002B2CF9AE}" pid="3" name="KSOProductBuildVer">
    <vt:lpwstr>2057-11.2.0.11029</vt:lpwstr>
  </property>
</Properties>
</file>