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93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30C81-E34D-4A81-B873-29C037F7CCF5}" type="datetimeFigureOut">
              <a:rPr lang="sl-SI" smtClean="0"/>
              <a:t>18.1.2021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8521-9664-478B-9B50-F9E3CEA488D2}" type="slidenum">
              <a:rPr lang="sl-SI" smtClean="0"/>
              <a:t>‹N°›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.png"/><Relationship Id="rId5" Type="http://schemas.openxmlformats.org/officeDocument/2006/relationships/hyperlink" Target="https://www.homestyler.com/int/" TargetMode="External"/><Relationship Id="rId4" Type="http://schemas.openxmlformats.org/officeDocument/2006/relationships/hyperlink" Target="https://www.homestyler.com/floorpla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likovanje in zunanja ureditev novogradnje v Loški dolini. - ARHIMODU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>
                <a:solidFill>
                  <a:srgbClr val="C00000"/>
                </a:solidFill>
              </a:rPr>
              <a:t>OBLIKOVANJE</a:t>
            </a:r>
            <a:endParaRPr lang="sl-SI" sz="6000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l-SI" dirty="0" smtClean="0">
                <a:solidFill>
                  <a:srgbClr val="FFFF00"/>
                </a:solidFill>
              </a:rPr>
              <a:t>Iris Hadžalič 8.a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5" name="Oblikovanje 1 Iri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3863" y="3238500"/>
            <a:ext cx="67627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6"/>
    </mc:Choice>
    <mc:Fallback xmlns="">
      <p:transition spd="slow" advTm="972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Kaj je to?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Oblikovalci so ljudje, ki se ukvarjajo z </a:t>
            </a:r>
            <a:r>
              <a:rPr lang="sl-SI" dirty="0" smtClean="0"/>
              <a:t>oblikovanjem </a:t>
            </a:r>
            <a:r>
              <a:rPr lang="sl-SI" dirty="0" smtClean="0"/>
              <a:t>lepega doma in tudi vrta.</a:t>
            </a:r>
          </a:p>
          <a:p>
            <a:r>
              <a:rPr lang="sl-SI" dirty="0" smtClean="0"/>
              <a:t>1. Notranji oblikovalci se ukvarjajo z lepoto notranjosti hiše ali stanovanja.</a:t>
            </a:r>
          </a:p>
          <a:p>
            <a:r>
              <a:rPr lang="sl-SI" dirty="0" smtClean="0"/>
              <a:t>2. </a:t>
            </a:r>
            <a:r>
              <a:rPr lang="sl-SI" dirty="0"/>
              <a:t>K</a:t>
            </a:r>
            <a:r>
              <a:rPr lang="sl-SI" dirty="0" smtClean="0"/>
              <a:t>rajinski arhitekti se ukvarjajo z olepšavo naših vrtov.</a:t>
            </a:r>
          </a:p>
          <a:p>
            <a:r>
              <a:rPr lang="sl-SI" dirty="0" smtClean="0"/>
              <a:t>Vsak oblikovalec mora upoštevati želje in zahteve od stranke, lahko pa doda kakšno idejo.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Oblikovanje 2 Iri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5373216"/>
            <a:ext cx="67627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2"/>
    </mc:Choice>
    <mc:Fallback xmlns="">
      <p:transition spd="slow" advTm="902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APLIKACIJA ZA OBLIKOVALCE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Imenuje se </a:t>
            </a:r>
            <a:r>
              <a:rPr lang="sl-SI" dirty="0" smtClean="0"/>
              <a:t>HOMESTYLER </a:t>
            </a:r>
            <a:r>
              <a:rPr lang="sl-SI" dirty="0" smtClean="0"/>
              <a:t>in temelji na tem, da se lahko </a:t>
            </a:r>
            <a:r>
              <a:rPr lang="sl-SI" dirty="0" smtClean="0"/>
              <a:t>z </a:t>
            </a:r>
            <a:r>
              <a:rPr lang="sl-SI" dirty="0" smtClean="0"/>
              <a:t>aplikacijo </a:t>
            </a:r>
            <a:r>
              <a:rPr lang="sl-SI" dirty="0" smtClean="0"/>
              <a:t>zabavamo </a:t>
            </a:r>
            <a:r>
              <a:rPr lang="sl-SI" dirty="0" smtClean="0"/>
              <a:t>in tudi učimo. Za nekatere je odlična zabava, za druge pa vaja in učenje.</a:t>
            </a:r>
          </a:p>
          <a:p>
            <a:r>
              <a:rPr lang="sl-SI" dirty="0" smtClean="0">
                <a:hlinkClick r:id="rId4"/>
              </a:rPr>
              <a:t>https://www.homestyler.com/floorplan/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https://www.homestyler.com/int/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196752"/>
            <a:ext cx="5544616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likovanje 3 Iri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1640" y="3284984"/>
            <a:ext cx="67627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1"/>
    </mc:Choice>
    <mc:Fallback xmlns="">
      <p:transition spd="slow" advTm="964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800600"/>
            <a:ext cx="3923928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u="sng" dirty="0"/>
              <a:t>Home Design &amp; FREE Floor Plan Software Online - </a:t>
            </a:r>
            <a:r>
              <a:rPr lang="en-US" b="0" u="sng" dirty="0" err="1" smtClean="0"/>
              <a:t>Homestyler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4499992" cy="804862"/>
          </a:xfrm>
        </p:spPr>
        <p:txBody>
          <a:bodyPr/>
          <a:lstStyle/>
          <a:p>
            <a:r>
              <a:rPr lang="sl-SI" dirty="0" smtClean="0"/>
              <a:t>Primerna je za vse generacije. Je zanimiva in poučna, zahteva pa tudi veliko truda.</a:t>
            </a: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9921" r="9921"/>
          <a:stretch>
            <a:fillRect/>
          </a:stretch>
        </p:blipFill>
        <p:spPr bwMode="auto">
          <a:xfrm>
            <a:off x="0" y="0"/>
            <a:ext cx="4788024" cy="35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88840"/>
            <a:ext cx="43559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likovanje 4 Iri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3728" y="3619500"/>
            <a:ext cx="67627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7"/>
    </mc:Choice>
    <mc:Fallback xmlns="">
      <p:transition spd="slow" advTm="631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122</Words>
  <Application>Microsoft Office PowerPoint</Application>
  <PresentationFormat>Affichage à l'écran (4:3)</PresentationFormat>
  <Paragraphs>13</Paragraphs>
  <Slides>4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Officeova tema</vt:lpstr>
      <vt:lpstr>OBLIKOVANJE</vt:lpstr>
      <vt:lpstr>Kaj je to?</vt:lpstr>
      <vt:lpstr>APLIKACIJA ZA OBLIKOVALCE</vt:lpstr>
      <vt:lpstr>  Home Design &amp; FREE Floor Plan Software Online - Homestyler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ZUNANJE OBLIKOVANJE</dc:title>
  <dc:creator>Hugo</dc:creator>
  <cp:lastModifiedBy>philippe de beaugrenier</cp:lastModifiedBy>
  <cp:revision>9</cp:revision>
  <dcterms:created xsi:type="dcterms:W3CDTF">2020-12-09T16:15:21Z</dcterms:created>
  <dcterms:modified xsi:type="dcterms:W3CDTF">2021-01-18T12:17:16Z</dcterms:modified>
</cp:coreProperties>
</file>